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873" autoAdjust="0"/>
  </p:normalViewPr>
  <p:slideViewPr>
    <p:cSldViewPr>
      <p:cViewPr>
        <p:scale>
          <a:sx n="48" d="100"/>
          <a:sy n="48" d="100"/>
        </p:scale>
        <p:origin x="-114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Falcons in Qatar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3352800"/>
            <a:ext cx="3429000" cy="350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3352800"/>
            <a:ext cx="3009900" cy="3372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520" y="3352800"/>
            <a:ext cx="3109580" cy="350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0"/>
            <a:ext cx="2225306" cy="251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0" y="0"/>
            <a:ext cx="2344110" cy="2514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2571750" cy="2514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0" y="0"/>
            <a:ext cx="200025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24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What are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 Falcons are a type of birds that the people use to hunt in all of the places . They use them to hunt common preys to falcons are </a:t>
            </a:r>
            <a:r>
              <a:rPr lang="en-US" dirty="0"/>
              <a:t>plovers, bustards, pigeons, mountain quails, </a:t>
            </a:r>
            <a:r>
              <a:rPr lang="en-US" dirty="0" smtClean="0"/>
              <a:t>snakes</a:t>
            </a:r>
            <a:r>
              <a:rPr lang="en-US" dirty="0"/>
              <a:t>, rabbits and sometimes </a:t>
            </a:r>
            <a:r>
              <a:rPr lang="en-US" dirty="0" smtClean="0"/>
              <a:t>deer.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1000"/>
            <a:ext cx="2286000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191000"/>
            <a:ext cx="2667000" cy="266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412" y="3419061"/>
            <a:ext cx="4168588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77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types of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of the most important species of falcons are Al </a:t>
            </a:r>
            <a:r>
              <a:rPr lang="en-US" dirty="0" err="1"/>
              <a:t>Hur</a:t>
            </a:r>
            <a:r>
              <a:rPr lang="en-US" dirty="0"/>
              <a:t>, Al </a:t>
            </a:r>
            <a:r>
              <a:rPr lang="en-US" dirty="0" err="1"/>
              <a:t>Shahain</a:t>
            </a:r>
            <a:r>
              <a:rPr lang="en-US" dirty="0"/>
              <a:t>, Al </a:t>
            </a:r>
            <a:r>
              <a:rPr lang="en-US" dirty="0" err="1"/>
              <a:t>Wakri</a:t>
            </a:r>
            <a:r>
              <a:rPr lang="en-US" dirty="0"/>
              <a:t> and Al </a:t>
            </a:r>
            <a:r>
              <a:rPr lang="en-US" dirty="0" err="1"/>
              <a:t>Singari</a:t>
            </a:r>
            <a:r>
              <a:rPr lang="en-US" dirty="0"/>
              <a:t>. However, at present only two species are used for hunting i.e. Al </a:t>
            </a:r>
            <a:r>
              <a:rPr lang="en-US" dirty="0" err="1"/>
              <a:t>Hur</a:t>
            </a:r>
            <a:r>
              <a:rPr lang="en-US" dirty="0"/>
              <a:t> and Al </a:t>
            </a:r>
            <a:r>
              <a:rPr lang="en-US" dirty="0" err="1"/>
              <a:t>Shahain</a:t>
            </a:r>
            <a:r>
              <a:rPr lang="en-US" dirty="0"/>
              <a:t>. Al </a:t>
            </a:r>
            <a:r>
              <a:rPr lang="en-US" dirty="0" err="1"/>
              <a:t>Shahain</a:t>
            </a:r>
            <a:r>
              <a:rPr lang="en-US" dirty="0"/>
              <a:t> is bigger than Al </a:t>
            </a:r>
            <a:r>
              <a:rPr lang="en-US" dirty="0" err="1"/>
              <a:t>Hur</a:t>
            </a:r>
            <a:r>
              <a:rPr lang="en-US" dirty="0"/>
              <a:t> and is more </a:t>
            </a:r>
            <a:r>
              <a:rPr lang="en-US" dirty="0" smtClean="0"/>
              <a:t>stronger.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4" y="4267200"/>
            <a:ext cx="28194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85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18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94</TotalTime>
  <Words>108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Falcons in Qatar</vt:lpstr>
      <vt:lpstr>What are falcons</vt:lpstr>
      <vt:lpstr>What are types of Falcons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Falcons in Qatar</dc:title>
  <dc:creator>User</dc:creator>
  <cp:lastModifiedBy>User</cp:lastModifiedBy>
  <cp:revision>8</cp:revision>
  <dcterms:created xsi:type="dcterms:W3CDTF">2011-05-04T11:41:33Z</dcterms:created>
  <dcterms:modified xsi:type="dcterms:W3CDTF">2011-05-05T07:37:07Z</dcterms:modified>
</cp:coreProperties>
</file>